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66" r:id="rId4"/>
    <p:sldId id="258" r:id="rId5"/>
    <p:sldId id="259" r:id="rId6"/>
    <p:sldId id="260" r:id="rId7"/>
    <p:sldId id="268" r:id="rId8"/>
    <p:sldId id="261" r:id="rId9"/>
    <p:sldId id="269" r:id="rId10"/>
    <p:sldId id="270" r:id="rId11"/>
    <p:sldId id="263" r:id="rId12"/>
    <p:sldId id="262" r:id="rId13"/>
    <p:sldId id="274" r:id="rId14"/>
    <p:sldId id="273" r:id="rId15"/>
    <p:sldId id="275" r:id="rId16"/>
    <p:sldId id="271" r:id="rId17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>
        <p:scale>
          <a:sx n="66" d="100"/>
          <a:sy n="66" d="100"/>
        </p:scale>
        <p:origin x="1934" y="343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PNG>
</file>

<file path=ppt/media/image3.jpg>
</file>

<file path=ppt/media/image4.PNG>
</file>

<file path=ppt/media/image5.PNG>
</file>

<file path=ppt/media/image6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5/13/2025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5/13/2025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5/13/2025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5/13/2025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5/13/2025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5/13/2025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5/13/2025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5/13/2025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5/13/2025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5/13/2025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5/13/2025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5/13/2025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191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>
              <a:defRPr>
                <a:solidFill>
                  <a:srgbClr val="DC143C"/>
                </a:solidFill>
              </a:defRPr>
            </a:pPr>
            <a:r>
              <a:t>Infinite Loop - Personal Budgeting System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85000" lnSpcReduction="20000"/>
          </a:bodyPr>
          <a:lstStyle/>
          <a:p>
            <a:pPr>
              <a:defRPr>
                <a:solidFill>
                  <a:srgbClr val="FFFFFF"/>
                </a:solidFill>
              </a:defRPr>
            </a:pPr>
            <a:r>
              <a:t>Team Members:</a:t>
            </a:r>
          </a:p>
          <a:p>
            <a:r>
              <a:t>- Abdelrahman Ashraf Mohamed (20230610)</a:t>
            </a:r>
          </a:p>
          <a:p>
            <a:r>
              <a:t>- Omar Mostafa Saad Mohamed (20230267)</a:t>
            </a:r>
          </a:p>
          <a:p>
            <a:r>
              <a:t>- Yousef Hesham Ali (20230515)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1919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29AFB71-99BE-3622-2728-CA2A5362066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B678DD-C554-3C17-C65B-F992615D11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>
                <a:solidFill>
                  <a:srgbClr val="DC143C"/>
                </a:solidFill>
              </a:defRPr>
            </a:pPr>
            <a:r>
              <a:rPr lang="en-US" dirty="0"/>
              <a:t>How we made the application ?</a:t>
            </a:r>
            <a:endParaRPr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89238FA-C972-F937-9F9F-4517CAC8F16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We made a console application using java that uses </a:t>
            </a:r>
            <a:r>
              <a:rPr lang="en-US" dirty="0" err="1">
                <a:solidFill>
                  <a:schemeClr val="bg1"/>
                </a:solidFill>
              </a:rPr>
              <a:t>sqlite</a:t>
            </a:r>
            <a:r>
              <a:rPr lang="en-US" dirty="0">
                <a:solidFill>
                  <a:schemeClr val="bg1"/>
                </a:solidFill>
              </a:rPr>
              <a:t> to store its data.</a:t>
            </a:r>
          </a:p>
          <a:p>
            <a:r>
              <a:rPr lang="en-US" dirty="0">
                <a:solidFill>
                  <a:schemeClr val="bg1"/>
                </a:solidFill>
              </a:rPr>
              <a:t>We made 2 classes to handle auth process after it ends the rest of the program gets user object and receives controls</a:t>
            </a:r>
          </a:p>
          <a:p>
            <a:r>
              <a:rPr lang="en-US" dirty="0">
                <a:solidFill>
                  <a:schemeClr val="bg1"/>
                </a:solidFill>
              </a:rPr>
              <a:t>Each one of the rest of the classes is used as middleware between user and DB.</a:t>
            </a:r>
          </a:p>
          <a:p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4715809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191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>
                <a:solidFill>
                  <a:srgbClr val="DC143C"/>
                </a:solidFill>
              </a:defRPr>
            </a:pPr>
            <a:r>
              <a:t>Code Structure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defRPr>
                <a:solidFill>
                  <a:srgbClr val="FFFFFF"/>
                </a:solidFill>
              </a:defRPr>
            </a:pPr>
            <a:r>
              <a:rPr dirty="0"/>
              <a:t>/</a:t>
            </a:r>
            <a:r>
              <a:rPr dirty="0" err="1"/>
              <a:t>src</a:t>
            </a:r>
            <a:r>
              <a:rPr dirty="0"/>
              <a:t> for source, /lib for libs, /bin for compiled code.</a:t>
            </a:r>
            <a:endParaRPr lang="en-US" dirty="0"/>
          </a:p>
          <a:p>
            <a:pPr>
              <a:defRPr>
                <a:solidFill>
                  <a:srgbClr val="FFFFFF"/>
                </a:solidFill>
              </a:defRPr>
            </a:pPr>
            <a:endParaRPr lang="en-US" dirty="0"/>
          </a:p>
          <a:p>
            <a:pPr>
              <a:defRPr>
                <a:solidFill>
                  <a:srgbClr val="FFFFFF"/>
                </a:solidFill>
              </a:defRPr>
            </a:pPr>
            <a:r>
              <a:rPr lang="en-US" dirty="0"/>
              <a:t>/</a:t>
            </a:r>
            <a:r>
              <a:rPr lang="en-US" dirty="0" err="1"/>
              <a:t>src</a:t>
            </a:r>
            <a:r>
              <a:rPr lang="en-US" dirty="0"/>
              <a:t>/Classes contains the classes that the code uses.</a:t>
            </a:r>
          </a:p>
          <a:p>
            <a:pPr>
              <a:defRPr>
                <a:solidFill>
                  <a:srgbClr val="FFFFFF"/>
                </a:solidFill>
              </a:defRPr>
            </a:pPr>
            <a:endParaRPr lang="en-US" dirty="0"/>
          </a:p>
          <a:p>
            <a:pPr>
              <a:defRPr>
                <a:solidFill>
                  <a:srgbClr val="FFFFFF"/>
                </a:solidFill>
              </a:defRPr>
            </a:pPr>
            <a:r>
              <a:rPr lang="en-US" dirty="0"/>
              <a:t>/lib contains </a:t>
            </a:r>
            <a:r>
              <a:rPr lang="en-US" dirty="0" err="1"/>
              <a:t>sqlite</a:t>
            </a:r>
            <a:r>
              <a:rPr lang="en-US" dirty="0"/>
              <a:t> driver.</a:t>
            </a:r>
            <a:endParaRPr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191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>
                <a:solidFill>
                  <a:srgbClr val="DC143C"/>
                </a:solidFill>
              </a:defRPr>
            </a:pPr>
            <a:r>
              <a:rPr lang="en-US" dirty="0"/>
              <a:t>Live Program</a:t>
            </a:r>
            <a:endParaRPr dirty="0"/>
          </a:p>
        </p:txBody>
      </p:sp>
      <p:pic>
        <p:nvPicPr>
          <p:cNvPr id="5" name="Content Placeholder 4" descr="A screenshot of a computer&#10;&#10;AI-generated content may be incorrect.">
            <a:extLst>
              <a:ext uri="{FF2B5EF4-FFF2-40B4-BE49-F238E27FC236}">
                <a16:creationId xmlns:a16="http://schemas.microsoft.com/office/drawing/2014/main" id="{E24AD648-146B-BF89-CA6C-3393EF9A04F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19288" y="1357540"/>
            <a:ext cx="8167512" cy="5066409"/>
          </a:xfr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1919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A293909-98A3-D101-D7D3-D85F56AF495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3327CD-0222-8C59-05FE-428C2AF04E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>
                <a:solidFill>
                  <a:srgbClr val="DC143C"/>
                </a:solidFill>
              </a:defRPr>
            </a:pPr>
            <a:r>
              <a:rPr lang="en-US" dirty="0"/>
              <a:t>Live Program</a:t>
            </a:r>
            <a:endParaRPr dirty="0"/>
          </a:p>
        </p:txBody>
      </p:sp>
      <p:pic>
        <p:nvPicPr>
          <p:cNvPr id="7" name="Content Placeholder 6" descr="A screenshot of a computer program&#10;&#10;AI-generated content may be incorrect.">
            <a:extLst>
              <a:ext uri="{FF2B5EF4-FFF2-40B4-BE49-F238E27FC236}">
                <a16:creationId xmlns:a16="http://schemas.microsoft.com/office/drawing/2014/main" id="{20D1B4DB-85C2-902A-0C00-E0F06D1DED0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95423" y="1325041"/>
            <a:ext cx="6261017" cy="4938150"/>
          </a:xfrm>
        </p:spPr>
      </p:pic>
    </p:spTree>
    <p:extLst>
      <p:ext uri="{BB962C8B-B14F-4D97-AF65-F5344CB8AC3E}">
        <p14:creationId xmlns:p14="http://schemas.microsoft.com/office/powerpoint/2010/main" val="238913157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1919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55B0B7C-6389-43EB-CB53-CB5EB3D2252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7E0FB5-2779-EADC-6C4E-384093BBD3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>
                <a:solidFill>
                  <a:srgbClr val="DC143C"/>
                </a:solidFill>
              </a:defRPr>
            </a:pPr>
            <a:r>
              <a:t>Technologies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80471D-BD4A-399D-2542-0B6919B943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defRPr>
                <a:solidFill>
                  <a:srgbClr val="FFFFFF"/>
                </a:solidFill>
              </a:defRPr>
            </a:pPr>
            <a:r>
              <a:rPr dirty="0"/>
              <a:t>Java, GitHub, SQLite.</a:t>
            </a:r>
          </a:p>
          <a:p>
            <a:pPr>
              <a:defRPr>
                <a:solidFill>
                  <a:srgbClr val="FFFFFF"/>
                </a:solidFill>
              </a:defRPr>
            </a:pPr>
            <a:r>
              <a:rPr dirty="0"/>
              <a:t>Diagrams via </a:t>
            </a:r>
            <a:r>
              <a:rPr dirty="0" err="1"/>
              <a:t>Lucidchart</a:t>
            </a:r>
            <a:r>
              <a:rPr dirty="0"/>
              <a:t>, Draw.io, Visual Paradigm.</a:t>
            </a:r>
          </a:p>
        </p:txBody>
      </p:sp>
    </p:spTree>
    <p:extLst>
      <p:ext uri="{BB962C8B-B14F-4D97-AF65-F5344CB8AC3E}">
        <p14:creationId xmlns:p14="http://schemas.microsoft.com/office/powerpoint/2010/main" val="207136586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1919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159241CB-BC77-E54A-C78F-B4ACD09D925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CFA7B5-E554-4075-B354-7AFA1DF1BF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>
                <a:solidFill>
                  <a:srgbClr val="DC143C"/>
                </a:solidFill>
              </a:defRPr>
            </a:pPr>
            <a:r>
              <a:rPr lang="en-US" dirty="0"/>
              <a:t>Tech Radar</a:t>
            </a:r>
            <a:endParaRPr dirty="0"/>
          </a:p>
        </p:txBody>
      </p:sp>
      <p:pic>
        <p:nvPicPr>
          <p:cNvPr id="5" name="Content Placeholder 4" descr="Person using tablet">
            <a:extLst>
              <a:ext uri="{FF2B5EF4-FFF2-40B4-BE49-F238E27FC236}">
                <a16:creationId xmlns:a16="http://schemas.microsoft.com/office/drawing/2014/main" id="{D1E001E4-33A9-1ACF-457A-2AB45A7ED5F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630616" y="1756459"/>
            <a:ext cx="6785591" cy="4525963"/>
          </a:xfrm>
        </p:spPr>
      </p:pic>
    </p:spTree>
    <p:extLst>
      <p:ext uri="{BB962C8B-B14F-4D97-AF65-F5344CB8AC3E}">
        <p14:creationId xmlns:p14="http://schemas.microsoft.com/office/powerpoint/2010/main" val="44462368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1919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AD1E142-60CB-50FF-AD63-C5C63302A7A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2CD799-E91D-AABA-8E94-F7B5321A74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>
                <a:solidFill>
                  <a:srgbClr val="DC143C"/>
                </a:solidFill>
              </a:defRPr>
            </a:pPr>
            <a:r>
              <a:rPr lang="en-US" dirty="0"/>
              <a:t>Tech Radar</a:t>
            </a:r>
            <a:endParaRPr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80AFF1-CE6F-3740-3813-5219667C44B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defRPr>
                <a:solidFill>
                  <a:srgbClr val="FFFFFF"/>
                </a:solidFill>
              </a:defRPr>
            </a:pPr>
            <a:r>
              <a:rPr lang="en-US" dirty="0"/>
              <a:t>UV: A Next-Generation Python Package Manager</a:t>
            </a:r>
          </a:p>
          <a:p>
            <a:pPr>
              <a:defRPr>
                <a:solidFill>
                  <a:srgbClr val="FFFFFF"/>
                </a:solidFill>
              </a:defRPr>
            </a:pPr>
            <a:endParaRPr lang="en-US" dirty="0"/>
          </a:p>
          <a:p>
            <a:pPr>
              <a:defRPr>
                <a:solidFill>
                  <a:srgbClr val="FFFFFF"/>
                </a:solidFill>
              </a:defRPr>
            </a:pPr>
            <a:r>
              <a:rPr lang="en-US" dirty="0"/>
              <a:t>Renovate: A Comprehensive Dependency Management Tool</a:t>
            </a:r>
          </a:p>
          <a:p>
            <a:pPr>
              <a:defRPr>
                <a:solidFill>
                  <a:srgbClr val="FFFFFF"/>
                </a:solidFill>
              </a:defRPr>
            </a:pPr>
            <a:endParaRPr lang="en-US" dirty="0"/>
          </a:p>
          <a:p>
            <a:pPr>
              <a:defRPr>
                <a:solidFill>
                  <a:srgbClr val="FFFFFF"/>
                </a:solidFill>
              </a:defRPr>
            </a:pPr>
            <a:r>
              <a:rPr lang="en-US" dirty="0"/>
              <a:t>Vite: A High-Performance Front-End Build Tool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28759307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191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>
                <a:solidFill>
                  <a:srgbClr val="DC143C"/>
                </a:solidFill>
              </a:defRPr>
            </a:pPr>
            <a:r>
              <a:t>Architecture Overview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defRPr>
                <a:solidFill>
                  <a:srgbClr val="FFFFFF"/>
                </a:solidFill>
              </a:defRPr>
            </a:pPr>
            <a:r>
              <a:t>Client-server model using API interaction.</a:t>
            </a:r>
          </a:p>
          <a:p>
            <a:pPr>
              <a:defRPr>
                <a:solidFill>
                  <a:srgbClr val="FFFFFF"/>
                </a:solidFill>
              </a:defRPr>
            </a:pPr>
            <a:r>
              <a:t>Backend handles auth, transactions, payments.</a:t>
            </a:r>
          </a:p>
          <a:p>
            <a:pPr>
              <a:defRPr>
                <a:solidFill>
                  <a:srgbClr val="FFFFFF"/>
                </a:solidFill>
              </a:defRPr>
            </a:pPr>
            <a:r>
              <a:t>Frontend: Web &amp; Mobile apps.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1919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B2301C0-89EB-FC29-D471-C99811D20F8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D731AD-CD19-FD24-5C96-88D3CC3D93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>
                <a:solidFill>
                  <a:srgbClr val="DC143C"/>
                </a:solidFill>
              </a:defRPr>
            </a:pPr>
            <a:r>
              <a:t>Architecture Overview</a:t>
            </a:r>
          </a:p>
        </p:txBody>
      </p:sp>
      <p:pic>
        <p:nvPicPr>
          <p:cNvPr id="5" name="Content Placeholder 4" descr="A diagram of a personal banking system&#10;&#10;AI-generated content may be incorrect.">
            <a:extLst>
              <a:ext uri="{FF2B5EF4-FFF2-40B4-BE49-F238E27FC236}">
                <a16:creationId xmlns:a16="http://schemas.microsoft.com/office/drawing/2014/main" id="{CE6D0DF7-60BC-E2CF-D8A9-46E9B18C007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90205" y="1792267"/>
            <a:ext cx="7963590" cy="4141829"/>
          </a:xfrm>
        </p:spPr>
      </p:pic>
    </p:spTree>
    <p:extLst>
      <p:ext uri="{BB962C8B-B14F-4D97-AF65-F5344CB8AC3E}">
        <p14:creationId xmlns:p14="http://schemas.microsoft.com/office/powerpoint/2010/main" val="87008436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191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>
                <a:solidFill>
                  <a:srgbClr val="DC143C"/>
                </a:solidFill>
              </a:defRPr>
            </a:pPr>
            <a:r>
              <a:t>Class Diagram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defRPr>
                <a:solidFill>
                  <a:srgbClr val="FFFFFF"/>
                </a:solidFill>
              </a:defRPr>
            </a:pPr>
            <a:r>
              <a:t>User, Income, Expense, Budget, Reminder, Goal, Debt, Donation, Report</a:t>
            </a:r>
          </a:p>
          <a:p>
            <a:pPr>
              <a:defRPr>
                <a:solidFill>
                  <a:srgbClr val="FFFFFF"/>
                </a:solidFill>
              </a:defRPr>
            </a:pPr>
            <a:r>
              <a:t>UI + Controller classes for each component.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191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>
                <a:solidFill>
                  <a:srgbClr val="DC143C"/>
                </a:solidFill>
              </a:defRPr>
            </a:pPr>
            <a:r>
              <a:t>Sequence Diagram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defRPr>
                <a:solidFill>
                  <a:srgbClr val="FFFFFF"/>
                </a:solidFill>
              </a:defRPr>
            </a:pPr>
            <a:r>
              <a:rPr dirty="0"/>
              <a:t>Covers flows like </a:t>
            </a:r>
            <a:r>
              <a:rPr lang="en-US" dirty="0"/>
              <a:t>Sign Up, Log in, </a:t>
            </a:r>
            <a:r>
              <a:rPr dirty="0"/>
              <a:t>Add Income, Add Budget, Add Expense</a:t>
            </a:r>
            <a:r>
              <a:rPr lang="en-US" dirty="0"/>
              <a:t>, Add Reminder</a:t>
            </a:r>
            <a:r>
              <a:rPr dirty="0"/>
              <a:t>.</a:t>
            </a:r>
          </a:p>
          <a:p>
            <a:pPr>
              <a:defRPr>
                <a:solidFill>
                  <a:srgbClr val="FFFFFF"/>
                </a:solidFill>
              </a:defRPr>
            </a:pPr>
            <a:r>
              <a:rPr dirty="0"/>
              <a:t>Interactions between UI → Controller → Model.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191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>
                <a:solidFill>
                  <a:srgbClr val="DC143C"/>
                </a:solidFill>
              </a:defRPr>
            </a:pPr>
            <a:r>
              <a:t>State Diagram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defRPr>
                <a:solidFill>
                  <a:srgbClr val="FFFFFF"/>
                </a:solidFill>
              </a:defRPr>
            </a:pPr>
            <a:r>
              <a:t>Budget Lifecycle: Created → Edited → Deleted → End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1919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96B07BD-0593-18D7-3A67-B313419435B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2C5687-101F-0DEB-B07E-AC39065916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>
                <a:solidFill>
                  <a:srgbClr val="DC143C"/>
                </a:solidFill>
              </a:defRPr>
            </a:pPr>
            <a:r>
              <a:t>State Diagram</a:t>
            </a:r>
          </a:p>
        </p:txBody>
      </p:sp>
      <p:pic>
        <p:nvPicPr>
          <p:cNvPr id="5" name="Content Placeholder 4" descr="A diagram of a budget&#10;&#10;AI-generated content may be incorrect.">
            <a:extLst>
              <a:ext uri="{FF2B5EF4-FFF2-40B4-BE49-F238E27FC236}">
                <a16:creationId xmlns:a16="http://schemas.microsoft.com/office/drawing/2014/main" id="{52F591F9-F997-44BB-23C1-7D426650B79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02827" y="2274949"/>
            <a:ext cx="8538345" cy="3084451"/>
          </a:xfrm>
        </p:spPr>
      </p:pic>
    </p:spTree>
    <p:extLst>
      <p:ext uri="{BB962C8B-B14F-4D97-AF65-F5344CB8AC3E}">
        <p14:creationId xmlns:p14="http://schemas.microsoft.com/office/powerpoint/2010/main" val="44888486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191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>
                <a:solidFill>
                  <a:srgbClr val="DC143C"/>
                </a:solidFill>
              </a:defRPr>
            </a:pPr>
            <a:r>
              <a:t>Design Patterns &amp; SOLID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defRPr>
                <a:solidFill>
                  <a:srgbClr val="FFFFFF"/>
                </a:solidFill>
              </a:defRPr>
            </a:pPr>
            <a:r>
              <a:rPr dirty="0"/>
              <a:t>SOLID: SRP in </a:t>
            </a:r>
            <a:r>
              <a:rPr dirty="0" err="1"/>
              <a:t>AuthController</a:t>
            </a:r>
            <a:r>
              <a:rPr dirty="0"/>
              <a:t>, OCP via </a:t>
            </a:r>
            <a:r>
              <a:rPr dirty="0" err="1"/>
              <a:t>PaymentGateway</a:t>
            </a:r>
            <a:r>
              <a:rPr dirty="0"/>
              <a:t>, DIP in </a:t>
            </a:r>
            <a:r>
              <a:rPr dirty="0" err="1"/>
              <a:t>BudgetController</a:t>
            </a:r>
            <a:r>
              <a:rPr dirty="0"/>
              <a:t>.</a:t>
            </a:r>
          </a:p>
          <a:p>
            <a:pPr>
              <a:defRPr>
                <a:solidFill>
                  <a:srgbClr val="FFFFFF"/>
                </a:solidFill>
              </a:defRPr>
            </a:pPr>
            <a:r>
              <a:rPr dirty="0"/>
              <a:t>Patterns: Observer, Singleton, Bridge.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1919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DACF64A0-02B8-4E2C-1A77-6A54616285D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F80EEB-51EA-3158-7740-0099E98D82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>
                <a:solidFill>
                  <a:srgbClr val="DC143C"/>
                </a:solidFill>
              </a:defRPr>
            </a:pPr>
            <a:r>
              <a:rPr lang="en-US" dirty="0"/>
              <a:t>How we made the application ?</a:t>
            </a:r>
            <a:endParaRPr dirty="0"/>
          </a:p>
        </p:txBody>
      </p:sp>
      <p:pic>
        <p:nvPicPr>
          <p:cNvPr id="5" name="Content Placeholder 4" descr="Question mark against red wall">
            <a:extLst>
              <a:ext uri="{FF2B5EF4-FFF2-40B4-BE49-F238E27FC236}">
                <a16:creationId xmlns:a16="http://schemas.microsoft.com/office/drawing/2014/main" id="{21B945FD-0E90-74D8-09FA-F57879F3179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03769" y="1692798"/>
            <a:ext cx="7812108" cy="4722358"/>
          </a:xfrm>
        </p:spPr>
      </p:pic>
    </p:spTree>
    <p:extLst>
      <p:ext uri="{BB962C8B-B14F-4D97-AF65-F5344CB8AC3E}">
        <p14:creationId xmlns:p14="http://schemas.microsoft.com/office/powerpoint/2010/main" val="204979402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32</TotalTime>
  <Words>303</Words>
  <Application>Microsoft Office PowerPoint</Application>
  <PresentationFormat>On-screen Show (4:3)</PresentationFormat>
  <Paragraphs>45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19" baseType="lpstr">
      <vt:lpstr>Arial</vt:lpstr>
      <vt:lpstr>Calibri</vt:lpstr>
      <vt:lpstr>Office Theme</vt:lpstr>
      <vt:lpstr>Infinite Loop - Personal Budgeting System</vt:lpstr>
      <vt:lpstr>Architecture Overview</vt:lpstr>
      <vt:lpstr>Architecture Overview</vt:lpstr>
      <vt:lpstr>Class Diagram</vt:lpstr>
      <vt:lpstr>Sequence Diagram</vt:lpstr>
      <vt:lpstr>State Diagram</vt:lpstr>
      <vt:lpstr>State Diagram</vt:lpstr>
      <vt:lpstr>Design Patterns &amp; SOLID</vt:lpstr>
      <vt:lpstr>How we made the application ?</vt:lpstr>
      <vt:lpstr>How we made the application ?</vt:lpstr>
      <vt:lpstr>Code Structure</vt:lpstr>
      <vt:lpstr>Live Program</vt:lpstr>
      <vt:lpstr>Live Program</vt:lpstr>
      <vt:lpstr>Technologies</vt:lpstr>
      <vt:lpstr>Tech Radar</vt:lpstr>
      <vt:lpstr>Tech Radar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عمر مصطفى سعد محمد الرفاعى عزام</cp:lastModifiedBy>
  <cp:revision>2</cp:revision>
  <dcterms:created xsi:type="dcterms:W3CDTF">2013-01-27T09:14:16Z</dcterms:created>
  <dcterms:modified xsi:type="dcterms:W3CDTF">2025-05-13T19:50:59Z</dcterms:modified>
  <cp:category/>
</cp:coreProperties>
</file>

<file path=docProps/thumbnail.jpeg>
</file>